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5" r:id="rId3"/>
    <p:sldId id="277" r:id="rId4"/>
    <p:sldId id="278" r:id="rId5"/>
    <p:sldId id="279" r:id="rId6"/>
  </p:sldIdLst>
  <p:sldSz cx="111125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A765"/>
    <a:srgbClr val="10241B"/>
    <a:srgbClr val="7F6632"/>
    <a:srgbClr val="61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74"/>
  </p:normalViewPr>
  <p:slideViewPr>
    <p:cSldViewPr snapToGrid="0" snapToObjects="1">
      <p:cViewPr>
        <p:scale>
          <a:sx n="100" d="100"/>
          <a:sy n="100" d="100"/>
        </p:scale>
        <p:origin x="162" y="-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063" y="1122363"/>
            <a:ext cx="8334375" cy="2387600"/>
          </a:xfrm>
        </p:spPr>
        <p:txBody>
          <a:bodyPr anchor="b"/>
          <a:lstStyle>
            <a:lvl1pPr algn="ctr"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602038"/>
            <a:ext cx="8334375" cy="1655762"/>
          </a:xfrm>
        </p:spPr>
        <p:txBody>
          <a:bodyPr/>
          <a:lstStyle>
            <a:lvl1pPr marL="0" indent="0" algn="ctr">
              <a:buNone/>
              <a:defRPr sz="2188"/>
            </a:lvl1pPr>
            <a:lvl2pPr marL="416738" indent="0" algn="ctr">
              <a:buNone/>
              <a:defRPr sz="1823"/>
            </a:lvl2pPr>
            <a:lvl3pPr marL="833476" indent="0" algn="ctr">
              <a:buNone/>
              <a:defRPr sz="1641"/>
            </a:lvl3pPr>
            <a:lvl4pPr marL="1250213" indent="0" algn="ctr">
              <a:buNone/>
              <a:defRPr sz="1458"/>
            </a:lvl4pPr>
            <a:lvl5pPr marL="1666951" indent="0" algn="ctr">
              <a:buNone/>
              <a:defRPr sz="1458"/>
            </a:lvl5pPr>
            <a:lvl6pPr marL="2083689" indent="0" algn="ctr">
              <a:buNone/>
              <a:defRPr sz="1458"/>
            </a:lvl6pPr>
            <a:lvl7pPr marL="2500427" indent="0" algn="ctr">
              <a:buNone/>
              <a:defRPr sz="1458"/>
            </a:lvl7pPr>
            <a:lvl8pPr marL="2917165" indent="0" algn="ctr">
              <a:buNone/>
              <a:defRPr sz="1458"/>
            </a:lvl8pPr>
            <a:lvl9pPr marL="3333902" indent="0" algn="ctr">
              <a:buNone/>
              <a:defRPr sz="14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2383" y="365125"/>
            <a:ext cx="239613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3984" y="365125"/>
            <a:ext cx="7049492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97" y="1709739"/>
            <a:ext cx="9584531" cy="2852737"/>
          </a:xfrm>
        </p:spPr>
        <p:txBody>
          <a:bodyPr anchor="b"/>
          <a:lstStyle>
            <a:lvl1pPr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197" y="4589464"/>
            <a:ext cx="9584531" cy="1500187"/>
          </a:xfrm>
        </p:spPr>
        <p:txBody>
          <a:bodyPr/>
          <a:lstStyle>
            <a:lvl1pPr marL="0" indent="0">
              <a:buNone/>
              <a:defRPr sz="2188">
                <a:solidFill>
                  <a:schemeClr val="tx1">
                    <a:tint val="75000"/>
                  </a:schemeClr>
                </a:solidFill>
              </a:defRPr>
            </a:lvl1pPr>
            <a:lvl2pPr marL="416738" indent="0">
              <a:buNone/>
              <a:defRPr sz="1823">
                <a:solidFill>
                  <a:schemeClr val="tx1">
                    <a:tint val="75000"/>
                  </a:schemeClr>
                </a:solidFill>
              </a:defRPr>
            </a:lvl2pPr>
            <a:lvl3pPr marL="833476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3pPr>
            <a:lvl4pPr marL="1250213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4pPr>
            <a:lvl5pPr marL="1666951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5pPr>
            <a:lvl6pPr marL="2083689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6pPr>
            <a:lvl7pPr marL="2500427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7pPr>
            <a:lvl8pPr marL="291716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8pPr>
            <a:lvl9pPr marL="3333902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3984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5703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365126"/>
            <a:ext cx="95845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432" y="1681163"/>
            <a:ext cx="4701108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32" y="2505075"/>
            <a:ext cx="470110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5703" y="1681163"/>
            <a:ext cx="4724260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25703" y="2505075"/>
            <a:ext cx="47242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260" y="987426"/>
            <a:ext cx="5625703" cy="4873625"/>
          </a:xfrm>
        </p:spPr>
        <p:txBody>
          <a:bodyPr/>
          <a:lstStyle>
            <a:lvl1pPr>
              <a:defRPr sz="2917"/>
            </a:lvl1pPr>
            <a:lvl2pPr>
              <a:defRPr sz="2552"/>
            </a:lvl2pPr>
            <a:lvl3pPr>
              <a:defRPr sz="2188"/>
            </a:lvl3pPr>
            <a:lvl4pPr>
              <a:defRPr sz="1823"/>
            </a:lvl4pPr>
            <a:lvl5pPr>
              <a:defRPr sz="1823"/>
            </a:lvl5pPr>
            <a:lvl6pPr>
              <a:defRPr sz="1823"/>
            </a:lvl6pPr>
            <a:lvl7pPr>
              <a:defRPr sz="1823"/>
            </a:lvl7pPr>
            <a:lvl8pPr>
              <a:defRPr sz="1823"/>
            </a:lvl8pPr>
            <a:lvl9pPr>
              <a:defRPr sz="18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4260" y="987426"/>
            <a:ext cx="5625703" cy="4873625"/>
          </a:xfrm>
        </p:spPr>
        <p:txBody>
          <a:bodyPr anchor="t"/>
          <a:lstStyle>
            <a:lvl1pPr marL="0" indent="0">
              <a:buNone/>
              <a:defRPr sz="2917"/>
            </a:lvl1pPr>
            <a:lvl2pPr marL="416738" indent="0">
              <a:buNone/>
              <a:defRPr sz="2552"/>
            </a:lvl2pPr>
            <a:lvl3pPr marL="833476" indent="0">
              <a:buNone/>
              <a:defRPr sz="2188"/>
            </a:lvl3pPr>
            <a:lvl4pPr marL="1250213" indent="0">
              <a:buNone/>
              <a:defRPr sz="1823"/>
            </a:lvl4pPr>
            <a:lvl5pPr marL="1666951" indent="0">
              <a:buNone/>
              <a:defRPr sz="1823"/>
            </a:lvl5pPr>
            <a:lvl6pPr marL="2083689" indent="0">
              <a:buNone/>
              <a:defRPr sz="1823"/>
            </a:lvl6pPr>
            <a:lvl7pPr marL="2500427" indent="0">
              <a:buNone/>
              <a:defRPr sz="1823"/>
            </a:lvl7pPr>
            <a:lvl8pPr marL="2917165" indent="0">
              <a:buNone/>
              <a:defRPr sz="1823"/>
            </a:lvl8pPr>
            <a:lvl9pPr marL="3333902" indent="0">
              <a:buNone/>
              <a:defRPr sz="18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5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3985" y="365126"/>
            <a:ext cx="9584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985" y="1825625"/>
            <a:ext cx="95845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3984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37EE-CE53-D147-B8A8-1C01F07547C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1016" y="6356351"/>
            <a:ext cx="3750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203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3476" rtl="0" eaLnBrk="1" latinLnBrk="0" hangingPunct="1">
        <a:lnSpc>
          <a:spcPct val="90000"/>
        </a:lnSpc>
        <a:spcBef>
          <a:spcPct val="0"/>
        </a:spcBef>
        <a:buNone/>
        <a:defRPr sz="4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369" indent="-208369" algn="l" defTabSz="833476" rtl="0" eaLnBrk="1" latinLnBrk="0" hangingPunct="1">
        <a:lnSpc>
          <a:spcPct val="90000"/>
        </a:lnSpc>
        <a:spcBef>
          <a:spcPts val="912"/>
        </a:spcBef>
        <a:buFont typeface="Arial" panose="020B0604020202020204" pitchFamily="34" charset="0"/>
        <a:buChar char="•"/>
        <a:defRPr sz="2552" kern="1200">
          <a:solidFill>
            <a:schemeClr val="tx1"/>
          </a:solidFill>
          <a:latin typeface="+mn-lt"/>
          <a:ea typeface="+mn-ea"/>
          <a:cs typeface="+mn-cs"/>
        </a:defRPr>
      </a:lvl1pPr>
      <a:lvl2pPr marL="625107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2188" kern="1200">
          <a:solidFill>
            <a:schemeClr val="tx1"/>
          </a:solidFill>
          <a:latin typeface="+mn-lt"/>
          <a:ea typeface="+mn-ea"/>
          <a:cs typeface="+mn-cs"/>
        </a:defRPr>
      </a:lvl2pPr>
      <a:lvl3pPr marL="1041845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3pPr>
      <a:lvl4pPr marL="1458582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875320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292058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708796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3125534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542271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1pPr>
      <a:lvl2pPr marL="416738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833476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3pPr>
      <a:lvl4pPr marL="1250213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666951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083689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500427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2917165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333902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21 April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669629"/>
              </p:ext>
            </p:extLst>
          </p:nvPr>
        </p:nvGraphicFramePr>
        <p:xfrm>
          <a:off x="624468" y="1114492"/>
          <a:ext cx="10065101" cy="42997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6568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483796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250593">
                  <a:extLst>
                    <a:ext uri="{9D8B030D-6E8A-4147-A177-3AD203B41FA5}">
                      <a16:colId xmlns:a16="http://schemas.microsoft.com/office/drawing/2014/main" val="695999807"/>
                    </a:ext>
                  </a:extLst>
                </a:gridCol>
                <a:gridCol w="172186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36469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8516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35354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3320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1505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Butchers Sausages with 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Beef lasagne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Butchers Sausages with winter vegetable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Burritos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Cod fish Fingers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5162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frittata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Jacket Potato with beans and cheese or tuna mayo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i="0" u="none" dirty="0"/>
                        <a:t>Sweetcorn Fritter, tomato salsa and guacamole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Jacket Potato with Beans and cheese or tuna mayo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Thai green curry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82495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cheese sauce, 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pesto and 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Mash, peas and gravy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Garlic bread, carrots and peas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Root vegetable mash, peas and gravy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 sour cream and  sweetcorn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low sugar 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69126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Sprinkle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Don’s Cookie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of the Day</a:t>
                      </a:r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Apple crumble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custard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Chocolate Brownie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197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10064551" cy="4278631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489577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28 April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128832"/>
              </p:ext>
            </p:extLst>
          </p:nvPr>
        </p:nvGraphicFramePr>
        <p:xfrm>
          <a:off x="624469" y="1114493"/>
          <a:ext cx="10016251" cy="46290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37115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70150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Pasta bar with choice of sauces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curry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Bolognese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Baked Breaded Pollock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86591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chilli,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it-IT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Spinach, sweet potato &amp; lentil dhal,Rice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Gnocchi bake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Sweetcorn fritters,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guacamole, sour cream and salsa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88780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cheese sauce, 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pesto and 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peas and naan bread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Whole wheat pasta and mixed vegetable and parmesan cheese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potatoes potatoes, cabbage, carrots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Roasted new potatoes, 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88780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Flapjack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Cupcake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Blondie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61361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3"/>
            <a:ext cx="10015701" cy="4629015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5 May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964255"/>
              </p:ext>
            </p:extLst>
          </p:nvPr>
        </p:nvGraphicFramePr>
        <p:xfrm>
          <a:off x="624469" y="1114493"/>
          <a:ext cx="10016251" cy="4620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6181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740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BANK HOLIDAY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Sheppard's pie with sweet potato top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Pepperoni pizza,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Margarita pizza,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Mushroom and red pepper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Cod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9123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Mushroom Risotto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Sweet Potato Cakes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Tortilla quiche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432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Herb roasted new potatoes and peas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potatoes, cabbage, carrots and 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yorkshire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puddings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sweetcorn and low sugar baked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3329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Carrot cake with cream cheese frosting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Orange Polenta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Ice cream pots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6351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47152"/>
            <a:ext cx="10015701" cy="4587520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4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12 May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236587"/>
              </p:ext>
            </p:extLst>
          </p:nvPr>
        </p:nvGraphicFramePr>
        <p:xfrm>
          <a:off x="624468" y="1114492"/>
          <a:ext cx="10065102" cy="428169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6568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34390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72186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36469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8516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5732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0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6749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Cottage Pie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Roast of the day</a:t>
                      </a:r>
                      <a:r>
                        <a:rPr lang="en-GB" sz="10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burritos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baked pollock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8451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Quorn Stir Fry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Quorn sausage and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Butternut squash &amp;  tomato crumble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Thai green curry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37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 cheese sauce, pesto and 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 and gravy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Roasted potatoes, peas, carrots and gravy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 sour cream and  sweetcorn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low sugar 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261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Flapjack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Cupcake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Chocolate Brownie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560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and fresh fruit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10064551" cy="4278631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489577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19 May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74510"/>
              </p:ext>
            </p:extLst>
          </p:nvPr>
        </p:nvGraphicFramePr>
        <p:xfrm>
          <a:off x="624469" y="1114494"/>
          <a:ext cx="10016251" cy="44849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1951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210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71819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Mac and cheese or  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Bolognese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or chicken Sausage roll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81305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frittata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Gnocchi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Mushroom Risotto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Chickpea &amp; coriander burgers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84331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 and garlic bread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Herb roasted new potatoes, peas and carrots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Whole wheat pasta and mixed vegetable and parmesan cheese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new potatoes, cabbage, carrots and apple sauce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66611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Flapjack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Blondie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69356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4469" y="1114493"/>
            <a:ext cx="10015701" cy="447482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253808</TotalTime>
  <Words>810</Words>
  <Application>Microsoft Office PowerPoint</Application>
  <PresentationFormat>Custom</PresentationFormat>
  <Paragraphs>227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Microsoft Sans Serif</vt:lpstr>
      <vt:lpstr>unit-slab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Bowles</dc:creator>
  <cp:lastModifiedBy>Hannah Mansi</cp:lastModifiedBy>
  <cp:revision>319</cp:revision>
  <cp:lastPrinted>2023-01-05T12:32:29Z</cp:lastPrinted>
  <dcterms:created xsi:type="dcterms:W3CDTF">2018-09-02T19:30:38Z</dcterms:created>
  <dcterms:modified xsi:type="dcterms:W3CDTF">2025-04-23T13:40:20Z</dcterms:modified>
</cp:coreProperties>
</file>