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</p:sldIdLst>
  <p:sldSz cx="111125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41B"/>
    <a:srgbClr val="7F6632"/>
    <a:srgbClr val="61191E"/>
    <a:srgbClr val="C7A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063" y="1122363"/>
            <a:ext cx="8334375" cy="2387600"/>
          </a:xfrm>
        </p:spPr>
        <p:txBody>
          <a:bodyPr anchor="b"/>
          <a:lstStyle>
            <a:lvl1pPr algn="ctr"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602038"/>
            <a:ext cx="8334375" cy="1655762"/>
          </a:xfrm>
        </p:spPr>
        <p:txBody>
          <a:bodyPr/>
          <a:lstStyle>
            <a:lvl1pPr marL="0" indent="0" algn="ctr">
              <a:buNone/>
              <a:defRPr sz="2188"/>
            </a:lvl1pPr>
            <a:lvl2pPr marL="416738" indent="0" algn="ctr">
              <a:buNone/>
              <a:defRPr sz="1823"/>
            </a:lvl2pPr>
            <a:lvl3pPr marL="833476" indent="0" algn="ctr">
              <a:buNone/>
              <a:defRPr sz="1641"/>
            </a:lvl3pPr>
            <a:lvl4pPr marL="1250213" indent="0" algn="ctr">
              <a:buNone/>
              <a:defRPr sz="1458"/>
            </a:lvl4pPr>
            <a:lvl5pPr marL="1666951" indent="0" algn="ctr">
              <a:buNone/>
              <a:defRPr sz="1458"/>
            </a:lvl5pPr>
            <a:lvl6pPr marL="2083689" indent="0" algn="ctr">
              <a:buNone/>
              <a:defRPr sz="1458"/>
            </a:lvl6pPr>
            <a:lvl7pPr marL="2500427" indent="0" algn="ctr">
              <a:buNone/>
              <a:defRPr sz="1458"/>
            </a:lvl7pPr>
            <a:lvl8pPr marL="2917165" indent="0" algn="ctr">
              <a:buNone/>
              <a:defRPr sz="1458"/>
            </a:lvl8pPr>
            <a:lvl9pPr marL="3333902" indent="0" algn="ctr">
              <a:buNone/>
              <a:defRPr sz="14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2383" y="365125"/>
            <a:ext cx="239613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3984" y="365125"/>
            <a:ext cx="7049492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97" y="1709739"/>
            <a:ext cx="9584531" cy="2852737"/>
          </a:xfrm>
        </p:spPr>
        <p:txBody>
          <a:bodyPr anchor="b"/>
          <a:lstStyle>
            <a:lvl1pPr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197" y="4589464"/>
            <a:ext cx="9584531" cy="1500187"/>
          </a:xfrm>
        </p:spPr>
        <p:txBody>
          <a:bodyPr/>
          <a:lstStyle>
            <a:lvl1pPr marL="0" indent="0">
              <a:buNone/>
              <a:defRPr sz="2188">
                <a:solidFill>
                  <a:schemeClr val="tx1">
                    <a:tint val="75000"/>
                  </a:schemeClr>
                </a:solidFill>
              </a:defRPr>
            </a:lvl1pPr>
            <a:lvl2pPr marL="416738" indent="0">
              <a:buNone/>
              <a:defRPr sz="1823">
                <a:solidFill>
                  <a:schemeClr val="tx1">
                    <a:tint val="75000"/>
                  </a:schemeClr>
                </a:solidFill>
              </a:defRPr>
            </a:lvl2pPr>
            <a:lvl3pPr marL="833476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3pPr>
            <a:lvl4pPr marL="1250213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4pPr>
            <a:lvl5pPr marL="1666951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5pPr>
            <a:lvl6pPr marL="2083689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6pPr>
            <a:lvl7pPr marL="2500427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7pPr>
            <a:lvl8pPr marL="291716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8pPr>
            <a:lvl9pPr marL="3333902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3984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5703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365126"/>
            <a:ext cx="95845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432" y="1681163"/>
            <a:ext cx="4701108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32" y="2505075"/>
            <a:ext cx="470110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5703" y="1681163"/>
            <a:ext cx="4724260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25703" y="2505075"/>
            <a:ext cx="47242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260" y="987426"/>
            <a:ext cx="5625703" cy="4873625"/>
          </a:xfrm>
        </p:spPr>
        <p:txBody>
          <a:bodyPr/>
          <a:lstStyle>
            <a:lvl1pPr>
              <a:defRPr sz="2917"/>
            </a:lvl1pPr>
            <a:lvl2pPr>
              <a:defRPr sz="2552"/>
            </a:lvl2pPr>
            <a:lvl3pPr>
              <a:defRPr sz="2188"/>
            </a:lvl3pPr>
            <a:lvl4pPr>
              <a:defRPr sz="1823"/>
            </a:lvl4pPr>
            <a:lvl5pPr>
              <a:defRPr sz="1823"/>
            </a:lvl5pPr>
            <a:lvl6pPr>
              <a:defRPr sz="1823"/>
            </a:lvl6pPr>
            <a:lvl7pPr>
              <a:defRPr sz="1823"/>
            </a:lvl7pPr>
            <a:lvl8pPr>
              <a:defRPr sz="1823"/>
            </a:lvl8pPr>
            <a:lvl9pPr>
              <a:defRPr sz="18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4260" y="987426"/>
            <a:ext cx="5625703" cy="4873625"/>
          </a:xfrm>
        </p:spPr>
        <p:txBody>
          <a:bodyPr anchor="t"/>
          <a:lstStyle>
            <a:lvl1pPr marL="0" indent="0">
              <a:buNone/>
              <a:defRPr sz="2917"/>
            </a:lvl1pPr>
            <a:lvl2pPr marL="416738" indent="0">
              <a:buNone/>
              <a:defRPr sz="2552"/>
            </a:lvl2pPr>
            <a:lvl3pPr marL="833476" indent="0">
              <a:buNone/>
              <a:defRPr sz="2188"/>
            </a:lvl3pPr>
            <a:lvl4pPr marL="1250213" indent="0">
              <a:buNone/>
              <a:defRPr sz="1823"/>
            </a:lvl4pPr>
            <a:lvl5pPr marL="1666951" indent="0">
              <a:buNone/>
              <a:defRPr sz="1823"/>
            </a:lvl5pPr>
            <a:lvl6pPr marL="2083689" indent="0">
              <a:buNone/>
              <a:defRPr sz="1823"/>
            </a:lvl6pPr>
            <a:lvl7pPr marL="2500427" indent="0">
              <a:buNone/>
              <a:defRPr sz="1823"/>
            </a:lvl7pPr>
            <a:lvl8pPr marL="2917165" indent="0">
              <a:buNone/>
              <a:defRPr sz="1823"/>
            </a:lvl8pPr>
            <a:lvl9pPr marL="3333902" indent="0">
              <a:buNone/>
              <a:defRPr sz="18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5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3985" y="365126"/>
            <a:ext cx="9584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985" y="1825625"/>
            <a:ext cx="95845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3984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37EE-CE53-D147-B8A8-1C01F07547C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1016" y="6356351"/>
            <a:ext cx="3750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203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3476" rtl="0" eaLnBrk="1" latinLnBrk="0" hangingPunct="1">
        <a:lnSpc>
          <a:spcPct val="90000"/>
        </a:lnSpc>
        <a:spcBef>
          <a:spcPct val="0"/>
        </a:spcBef>
        <a:buNone/>
        <a:defRPr sz="4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369" indent="-208369" algn="l" defTabSz="833476" rtl="0" eaLnBrk="1" latinLnBrk="0" hangingPunct="1">
        <a:lnSpc>
          <a:spcPct val="90000"/>
        </a:lnSpc>
        <a:spcBef>
          <a:spcPts val="912"/>
        </a:spcBef>
        <a:buFont typeface="Arial" panose="020B0604020202020204" pitchFamily="34" charset="0"/>
        <a:buChar char="•"/>
        <a:defRPr sz="2552" kern="1200">
          <a:solidFill>
            <a:schemeClr val="tx1"/>
          </a:solidFill>
          <a:latin typeface="+mn-lt"/>
          <a:ea typeface="+mn-ea"/>
          <a:cs typeface="+mn-cs"/>
        </a:defRPr>
      </a:lvl1pPr>
      <a:lvl2pPr marL="625107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2188" kern="1200">
          <a:solidFill>
            <a:schemeClr val="tx1"/>
          </a:solidFill>
          <a:latin typeface="+mn-lt"/>
          <a:ea typeface="+mn-ea"/>
          <a:cs typeface="+mn-cs"/>
        </a:defRPr>
      </a:lvl2pPr>
      <a:lvl3pPr marL="1041845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3pPr>
      <a:lvl4pPr marL="1458582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875320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292058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708796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3125534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542271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1pPr>
      <a:lvl2pPr marL="416738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833476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3pPr>
      <a:lvl4pPr marL="1250213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666951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083689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500427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2917165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333902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20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feb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829481"/>
              </p:ext>
            </p:extLst>
          </p:nvPr>
        </p:nvGraphicFramePr>
        <p:xfrm>
          <a:off x="624469" y="1114493"/>
          <a:ext cx="9888220" cy="50194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9160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04155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938059586"/>
                    </a:ext>
                  </a:extLst>
                </a:gridCol>
                <a:gridCol w="1478801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432675446"/>
                    </a:ext>
                  </a:extLst>
                </a:gridCol>
                <a:gridCol w="1560304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627630582"/>
                    </a:ext>
                  </a:extLst>
                </a:gridCol>
                <a:gridCol w="1574922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66563546"/>
                    </a:ext>
                  </a:extLst>
                </a:gridCol>
                <a:gridCol w="158953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45402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5008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or Quorn fajita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Ragu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6666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Gnocchi with spinach and tomato sauce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Potato and corn cakes with tomato salsa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Stuffed peppers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Quiche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29060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NURSERY VEGETARIAN </a:t>
                      </a:r>
                    </a:p>
                    <a:p>
                      <a:pPr algn="l"/>
                      <a:endParaRPr lang="en-US" sz="1300" b="1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rice and peppers 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Veggie roast dinner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with a rich tomato sauce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2040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Garlic bread and mixed veg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greens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new potatoes, carrots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Pasta, Carrots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 and low sugar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0722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Fruit cocktail or yogurt pot with honey and granola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Cinnamon buns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Dairy free Chocolate fudge wellington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Crumble 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Ice cream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3637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27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feb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16007"/>
              </p:ext>
            </p:extLst>
          </p:nvPr>
        </p:nvGraphicFramePr>
        <p:xfrm>
          <a:off x="624469" y="1114493"/>
          <a:ext cx="9883775" cy="4924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222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19017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326724282"/>
                    </a:ext>
                  </a:extLst>
                </a:gridCol>
                <a:gridCol w="1575764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18957338"/>
                    </a:ext>
                  </a:extLst>
                </a:gridCol>
                <a:gridCol w="1540197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776450922"/>
                    </a:ext>
                  </a:extLst>
                </a:gridCol>
                <a:gridCol w="1566470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01890653"/>
                    </a:ext>
                  </a:extLst>
                </a:gridCol>
                <a:gridCol w="1592744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6181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740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rice and peppers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sausages roast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chilli with toppings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Breaded fish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9123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Stuffed Mushroom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Falafel burger with minted yogurt and salsa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veg toad in the hole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stir fry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Sweet potato risotto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0389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paella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sausage and mash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chilli and rice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432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garlic bread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Fresh bread rolls and green salad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 potatoes and carrots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New potatoes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3329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Assorted Pudding pots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Scrumble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and custard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(make your own crumble)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Carrot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Meringue and berry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6351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6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march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60278"/>
              </p:ext>
            </p:extLst>
          </p:nvPr>
        </p:nvGraphicFramePr>
        <p:xfrm>
          <a:off x="624468" y="1114492"/>
          <a:ext cx="9882222" cy="50101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0312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216749861"/>
                    </a:ext>
                  </a:extLst>
                </a:gridCol>
                <a:gridCol w="1571830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61171968"/>
                    </a:ext>
                  </a:extLst>
                </a:gridCol>
                <a:gridCol w="155930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925489778"/>
                    </a:ext>
                  </a:extLst>
                </a:gridCol>
                <a:gridCol w="1573909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02003687"/>
                    </a:ext>
                  </a:extLst>
                </a:gridCol>
                <a:gridCol w="1588516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5732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0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6749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Cheddar Cheese and mozzarella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Yorkshire pudding chicken pie, topped with creamy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Chinese style one pot  braised beef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8451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Vegetarian enchiladas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Quiche 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goulash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wellington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basil tarte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tatin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45904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Cheddar Cheese and mozzarella Pizza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sausage and mash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Tomato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bake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   Quorn sausage roast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and tomato sauce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37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Potato wedges an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Mixed vegetables and greens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mixed veg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 potatoes and carrots and kale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 and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261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Fruit cocktail or yogurt pot with honey and granola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Jam Sponge custard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Fruit cookie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Creamy rice pudding with toppings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Sticky toffee pudding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560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13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march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75558"/>
              </p:ext>
            </p:extLst>
          </p:nvPr>
        </p:nvGraphicFramePr>
        <p:xfrm>
          <a:off x="624469" y="1114493"/>
          <a:ext cx="9888220" cy="49877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9160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04155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938059586"/>
                    </a:ext>
                  </a:extLst>
                </a:gridCol>
                <a:gridCol w="1478801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432675446"/>
                    </a:ext>
                  </a:extLst>
                </a:gridCol>
                <a:gridCol w="1560304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627630582"/>
                    </a:ext>
                  </a:extLst>
                </a:gridCol>
                <a:gridCol w="1574922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66563546"/>
                    </a:ext>
                  </a:extLst>
                </a:gridCol>
                <a:gridCol w="158953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45402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408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5008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Chicken, rice and peppers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hotpot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6666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Gnocchi with spinach and tomato sauce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Potato and corn cakes with tomato salsa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Stuffed peppers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basil tart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29060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NURSERY VEGETARIAN </a:t>
                      </a:r>
                    </a:p>
                    <a:p>
                      <a:pPr algn="l"/>
                      <a:endParaRPr lang="en-US" sz="1300" b="1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rice and peppers 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Veggie roast dinner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 with a rich tomato sauce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2040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Garlic bread and mixed veg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greens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new potatoes, carrots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Carrots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 and low sugar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0722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Fruit cocktail or yogurt pot with honey and granola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Cinnamon buns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crispy bar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Crumble 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Dairy free Chocolate fudge wellington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3637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20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march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59736"/>
              </p:ext>
            </p:extLst>
          </p:nvPr>
        </p:nvGraphicFramePr>
        <p:xfrm>
          <a:off x="624469" y="1114493"/>
          <a:ext cx="9883775" cy="49641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222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19017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326724282"/>
                    </a:ext>
                  </a:extLst>
                </a:gridCol>
                <a:gridCol w="1575764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18957338"/>
                    </a:ext>
                  </a:extLst>
                </a:gridCol>
                <a:gridCol w="1540197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776450922"/>
                    </a:ext>
                  </a:extLst>
                </a:gridCol>
                <a:gridCol w="1566470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01890653"/>
                    </a:ext>
                  </a:extLst>
                </a:gridCol>
                <a:gridCol w="1592744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41797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3813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4482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rice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sausages roast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chilli with toppings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Breaded fish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87475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Mushroom burger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Falafel burger with minted yogurt and salsa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veg toad in the hole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stir fry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Sweet potato risotto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57771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paella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sausage and mash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chilli and rice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garlic bread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Fresh bread rolls and green salad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 new potatoes and carrots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Rice, 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New potatoes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0150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Assorted Pudding pots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Lemon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Meringue and berry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Cup cakes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3041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 or yogurt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6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71359</TotalTime>
  <Words>824</Words>
  <Application>Microsoft Office PowerPoint</Application>
  <PresentationFormat>Custom</PresentationFormat>
  <Paragraphs>232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Bowles</dc:creator>
  <cp:lastModifiedBy>Hannah Mansi</cp:lastModifiedBy>
  <cp:revision>225</cp:revision>
  <cp:lastPrinted>2023-01-05T12:32:29Z</cp:lastPrinted>
  <dcterms:created xsi:type="dcterms:W3CDTF">2018-09-02T19:30:38Z</dcterms:created>
  <dcterms:modified xsi:type="dcterms:W3CDTF">2023-02-22T12:46:32Z</dcterms:modified>
</cp:coreProperties>
</file>