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5" r:id="rId3"/>
    <p:sldId id="277" r:id="rId4"/>
    <p:sldId id="278" r:id="rId5"/>
    <p:sldId id="279" r:id="rId6"/>
    <p:sldId id="280" r:id="rId7"/>
  </p:sldIdLst>
  <p:sldSz cx="111125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A765"/>
    <a:srgbClr val="10241B"/>
    <a:srgbClr val="7F6632"/>
    <a:srgbClr val="61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905AE-BC15-43BB-8CFE-9BE5378464C4}" v="21" dt="2024-04-16T09:44:10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122363"/>
            <a:ext cx="8334375" cy="2387600"/>
          </a:xfrm>
        </p:spPr>
        <p:txBody>
          <a:bodyPr anchor="b"/>
          <a:lstStyle>
            <a:lvl1pPr algn="ctr"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602038"/>
            <a:ext cx="8334375" cy="1655762"/>
          </a:xfrm>
        </p:spPr>
        <p:txBody>
          <a:bodyPr/>
          <a:lstStyle>
            <a:lvl1pPr marL="0" indent="0" algn="ctr">
              <a:buNone/>
              <a:defRPr sz="2188"/>
            </a:lvl1pPr>
            <a:lvl2pPr marL="416738" indent="0" algn="ctr">
              <a:buNone/>
              <a:defRPr sz="1823"/>
            </a:lvl2pPr>
            <a:lvl3pPr marL="833476" indent="0" algn="ctr">
              <a:buNone/>
              <a:defRPr sz="1641"/>
            </a:lvl3pPr>
            <a:lvl4pPr marL="1250213" indent="0" algn="ctr">
              <a:buNone/>
              <a:defRPr sz="1458"/>
            </a:lvl4pPr>
            <a:lvl5pPr marL="1666951" indent="0" algn="ctr">
              <a:buNone/>
              <a:defRPr sz="1458"/>
            </a:lvl5pPr>
            <a:lvl6pPr marL="2083689" indent="0" algn="ctr">
              <a:buNone/>
              <a:defRPr sz="1458"/>
            </a:lvl6pPr>
            <a:lvl7pPr marL="2500427" indent="0" algn="ctr">
              <a:buNone/>
              <a:defRPr sz="1458"/>
            </a:lvl7pPr>
            <a:lvl8pPr marL="2917165" indent="0" algn="ctr">
              <a:buNone/>
              <a:defRPr sz="1458"/>
            </a:lvl8pPr>
            <a:lvl9pPr marL="3333902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383" y="365125"/>
            <a:ext cx="239613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3984" y="365125"/>
            <a:ext cx="704949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97" y="1709739"/>
            <a:ext cx="9584531" cy="2852737"/>
          </a:xfrm>
        </p:spPr>
        <p:txBody>
          <a:bodyPr anchor="b"/>
          <a:lstStyle>
            <a:lvl1pPr>
              <a:defRPr sz="54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197" y="4589464"/>
            <a:ext cx="9584531" cy="1500187"/>
          </a:xfrm>
        </p:spPr>
        <p:txBody>
          <a:bodyPr/>
          <a:lstStyle>
            <a:lvl1pPr marL="0" indent="0">
              <a:buNone/>
              <a:defRPr sz="2188">
                <a:solidFill>
                  <a:schemeClr val="tx1">
                    <a:tint val="75000"/>
                  </a:schemeClr>
                </a:solidFill>
              </a:defRPr>
            </a:lvl1pPr>
            <a:lvl2pPr marL="416738" indent="0">
              <a:buNone/>
              <a:defRPr sz="1823">
                <a:solidFill>
                  <a:schemeClr val="tx1">
                    <a:tint val="75000"/>
                  </a:schemeClr>
                </a:solidFill>
              </a:defRPr>
            </a:lvl2pPr>
            <a:lvl3pPr marL="833476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3pPr>
            <a:lvl4pPr marL="1250213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951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368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500427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71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3902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3984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5703" y="1825625"/>
            <a:ext cx="47228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365126"/>
            <a:ext cx="95845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432" y="1681163"/>
            <a:ext cx="4701108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32" y="2505075"/>
            <a:ext cx="470110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5703" y="1681163"/>
            <a:ext cx="4724260" cy="823912"/>
          </a:xfrm>
        </p:spPr>
        <p:txBody>
          <a:bodyPr anchor="b"/>
          <a:lstStyle>
            <a:lvl1pPr marL="0" indent="0">
              <a:buNone/>
              <a:defRPr sz="2188" b="1"/>
            </a:lvl1pPr>
            <a:lvl2pPr marL="416738" indent="0">
              <a:buNone/>
              <a:defRPr sz="1823" b="1"/>
            </a:lvl2pPr>
            <a:lvl3pPr marL="833476" indent="0">
              <a:buNone/>
              <a:defRPr sz="1641" b="1"/>
            </a:lvl3pPr>
            <a:lvl4pPr marL="1250213" indent="0">
              <a:buNone/>
              <a:defRPr sz="1458" b="1"/>
            </a:lvl4pPr>
            <a:lvl5pPr marL="1666951" indent="0">
              <a:buNone/>
              <a:defRPr sz="1458" b="1"/>
            </a:lvl5pPr>
            <a:lvl6pPr marL="2083689" indent="0">
              <a:buNone/>
              <a:defRPr sz="1458" b="1"/>
            </a:lvl6pPr>
            <a:lvl7pPr marL="2500427" indent="0">
              <a:buNone/>
              <a:defRPr sz="1458" b="1"/>
            </a:lvl7pPr>
            <a:lvl8pPr marL="2917165" indent="0">
              <a:buNone/>
              <a:defRPr sz="1458" b="1"/>
            </a:lvl8pPr>
            <a:lvl9pPr marL="3333902" indent="0">
              <a:buNone/>
              <a:defRPr sz="145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5703" y="2505075"/>
            <a:ext cx="47242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260" y="987426"/>
            <a:ext cx="5625703" cy="4873625"/>
          </a:xfrm>
        </p:spPr>
        <p:txBody>
          <a:bodyPr/>
          <a:lstStyle>
            <a:lvl1pPr>
              <a:defRPr sz="2917"/>
            </a:lvl1pPr>
            <a:lvl2pPr>
              <a:defRPr sz="2552"/>
            </a:lvl2pPr>
            <a:lvl3pPr>
              <a:defRPr sz="2188"/>
            </a:lvl3pPr>
            <a:lvl4pPr>
              <a:defRPr sz="1823"/>
            </a:lvl4pPr>
            <a:lvl5pPr>
              <a:defRPr sz="1823"/>
            </a:lvl5pPr>
            <a:lvl6pPr>
              <a:defRPr sz="1823"/>
            </a:lvl6pPr>
            <a:lvl7pPr>
              <a:defRPr sz="1823"/>
            </a:lvl7pPr>
            <a:lvl8pPr>
              <a:defRPr sz="1823"/>
            </a:lvl8pPr>
            <a:lvl9pPr>
              <a:defRPr sz="18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432" y="457200"/>
            <a:ext cx="3584070" cy="1600200"/>
          </a:xfrm>
        </p:spPr>
        <p:txBody>
          <a:bodyPr anchor="b"/>
          <a:lstStyle>
            <a:lvl1pPr>
              <a:defRPr sz="29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4260" y="987426"/>
            <a:ext cx="5625703" cy="4873625"/>
          </a:xfrm>
        </p:spPr>
        <p:txBody>
          <a:bodyPr anchor="t"/>
          <a:lstStyle>
            <a:lvl1pPr marL="0" indent="0">
              <a:buNone/>
              <a:defRPr sz="2917"/>
            </a:lvl1pPr>
            <a:lvl2pPr marL="416738" indent="0">
              <a:buNone/>
              <a:defRPr sz="2552"/>
            </a:lvl2pPr>
            <a:lvl3pPr marL="833476" indent="0">
              <a:buNone/>
              <a:defRPr sz="2188"/>
            </a:lvl3pPr>
            <a:lvl4pPr marL="1250213" indent="0">
              <a:buNone/>
              <a:defRPr sz="1823"/>
            </a:lvl4pPr>
            <a:lvl5pPr marL="1666951" indent="0">
              <a:buNone/>
              <a:defRPr sz="1823"/>
            </a:lvl5pPr>
            <a:lvl6pPr marL="2083689" indent="0">
              <a:buNone/>
              <a:defRPr sz="1823"/>
            </a:lvl6pPr>
            <a:lvl7pPr marL="2500427" indent="0">
              <a:buNone/>
              <a:defRPr sz="1823"/>
            </a:lvl7pPr>
            <a:lvl8pPr marL="2917165" indent="0">
              <a:buNone/>
              <a:defRPr sz="1823"/>
            </a:lvl8pPr>
            <a:lvl9pPr marL="3333902" indent="0">
              <a:buNone/>
              <a:defRPr sz="18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432" y="2057400"/>
            <a:ext cx="3584070" cy="3811588"/>
          </a:xfrm>
        </p:spPr>
        <p:txBody>
          <a:bodyPr/>
          <a:lstStyle>
            <a:lvl1pPr marL="0" indent="0">
              <a:buNone/>
              <a:defRPr sz="1458"/>
            </a:lvl1pPr>
            <a:lvl2pPr marL="416738" indent="0">
              <a:buNone/>
              <a:defRPr sz="1276"/>
            </a:lvl2pPr>
            <a:lvl3pPr marL="833476" indent="0">
              <a:buNone/>
              <a:defRPr sz="1094"/>
            </a:lvl3pPr>
            <a:lvl4pPr marL="1250213" indent="0">
              <a:buNone/>
              <a:defRPr sz="912"/>
            </a:lvl4pPr>
            <a:lvl5pPr marL="1666951" indent="0">
              <a:buNone/>
              <a:defRPr sz="912"/>
            </a:lvl5pPr>
            <a:lvl6pPr marL="2083689" indent="0">
              <a:buNone/>
              <a:defRPr sz="912"/>
            </a:lvl6pPr>
            <a:lvl7pPr marL="2500427" indent="0">
              <a:buNone/>
              <a:defRPr sz="912"/>
            </a:lvl7pPr>
            <a:lvl8pPr marL="2917165" indent="0">
              <a:buNone/>
              <a:defRPr sz="912"/>
            </a:lvl8pPr>
            <a:lvl9pPr marL="3333902" indent="0">
              <a:buNone/>
              <a:defRPr sz="9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5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3985" y="365126"/>
            <a:ext cx="95845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985" y="1825625"/>
            <a:ext cx="95845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3984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37EE-CE53-D147-B8A8-1C01F07547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1016" y="6356351"/>
            <a:ext cx="3750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203" y="6356351"/>
            <a:ext cx="2500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D91-C19B-0242-BB2D-FFBD8064B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3476" rtl="0" eaLnBrk="1" latinLnBrk="0" hangingPunct="1">
        <a:lnSpc>
          <a:spcPct val="90000"/>
        </a:lnSpc>
        <a:spcBef>
          <a:spcPct val="0"/>
        </a:spcBef>
        <a:buNone/>
        <a:defRPr sz="4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369" indent="-208369" algn="l" defTabSz="833476" rtl="0" eaLnBrk="1" latinLnBrk="0" hangingPunct="1">
        <a:lnSpc>
          <a:spcPct val="90000"/>
        </a:lnSpc>
        <a:spcBef>
          <a:spcPts val="912"/>
        </a:spcBef>
        <a:buFont typeface="Arial" panose="020B0604020202020204" pitchFamily="34" charset="0"/>
        <a:buChar char="•"/>
        <a:defRPr sz="2552" kern="1200">
          <a:solidFill>
            <a:schemeClr val="tx1"/>
          </a:solidFill>
          <a:latin typeface="+mn-lt"/>
          <a:ea typeface="+mn-ea"/>
          <a:cs typeface="+mn-cs"/>
        </a:defRPr>
      </a:lvl1pPr>
      <a:lvl2pPr marL="625107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8" kern="1200">
          <a:solidFill>
            <a:schemeClr val="tx1"/>
          </a:solidFill>
          <a:latin typeface="+mn-lt"/>
          <a:ea typeface="+mn-ea"/>
          <a:cs typeface="+mn-cs"/>
        </a:defRPr>
      </a:lvl2pPr>
      <a:lvl3pPr marL="1041845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3" kern="1200">
          <a:solidFill>
            <a:schemeClr val="tx1"/>
          </a:solidFill>
          <a:latin typeface="+mn-lt"/>
          <a:ea typeface="+mn-ea"/>
          <a:cs typeface="+mn-cs"/>
        </a:defRPr>
      </a:lvl3pPr>
      <a:lvl4pPr marL="1458582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875320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292058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708796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3125534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542271" indent="-208369" algn="l" defTabSz="833476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1pPr>
      <a:lvl2pPr marL="416738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2pPr>
      <a:lvl3pPr marL="833476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3pPr>
      <a:lvl4pPr marL="1250213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4pPr>
      <a:lvl5pPr marL="1666951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5pPr>
      <a:lvl6pPr marL="2083689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6pPr>
      <a:lvl7pPr marL="2500427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7pPr>
      <a:lvl8pPr marL="2917165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8pPr>
      <a:lvl9pPr marL="3333902" algn="l" defTabSz="833476" rtl="0" eaLnBrk="1" latinLnBrk="0" hangingPunct="1">
        <a:defRPr sz="16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15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April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16563"/>
              </p:ext>
            </p:extLst>
          </p:nvPr>
        </p:nvGraphicFramePr>
        <p:xfrm>
          <a:off x="624468" y="1114492"/>
          <a:ext cx="10065102" cy="42786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3439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Inset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Pasta Bar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Meatballs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Potato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 or Tuna Mayo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Chickpea Curry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Choices of Sauces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Whole Wheat Pasta, Peas and Cabbage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Mash Potato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Pear Crumble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 Cream 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278631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6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22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April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71058"/>
              </p:ext>
            </p:extLst>
          </p:nvPr>
        </p:nvGraphicFramePr>
        <p:xfrm>
          <a:off x="624469" y="1114493"/>
          <a:ext cx="10016251" cy="432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Sweet Potato and Red Lentil Chilli with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50/50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Italian Chicken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Hotdogs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Lasagne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Breaded Cod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Ratatouille on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Toasted Ciabatta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Bruschetta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Quorn Sloppy Joe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Gnocchi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Brown Rice, Sweetcorn and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Sour Cream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Roasted Vegetables, Peas and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Green Beans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Crispy Potatoes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Carrots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Fresh Fruit Salad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Orange and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Polenta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Carrot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Waffle 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15701" cy="4320639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4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29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April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47231"/>
              </p:ext>
            </p:extLst>
          </p:nvPr>
        </p:nvGraphicFramePr>
        <p:xfrm>
          <a:off x="624469" y="1114493"/>
          <a:ext cx="10016251" cy="432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Extra Cheesy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and Cheese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Sausage Roll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Pepperoni Pizza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Roast Gammon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Extra Cheesy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 and Cheese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Stuffed Peppers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and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Basil Pizza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Quorn Roast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 and Garlic Bread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Crispy Potatoes, Peas and Carrots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Potatoes wedges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Roast Potatoes, Cabbage and Broccoli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 Potatoes and Sweetcorn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Blondie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Cupcake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Brownie 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15701" cy="4320639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6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90172"/>
              </p:ext>
            </p:extLst>
          </p:nvPr>
        </p:nvGraphicFramePr>
        <p:xfrm>
          <a:off x="624468" y="1114492"/>
          <a:ext cx="10065102" cy="42816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3439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69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Bank Holiday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Beef Lasagne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Meatballs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Steak Pie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Oven Baked Breaded Cod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Lentil Bolognaise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Chilli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Quiche 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Peas and Carrots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Whole Wheat Pasta, Tomato Sauce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Mash Potato and Cabbage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Beans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Lemon and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Courgette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Crumble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 Cream 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278631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0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13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87053"/>
              </p:ext>
            </p:extLst>
          </p:nvPr>
        </p:nvGraphicFramePr>
        <p:xfrm>
          <a:off x="624469" y="1114493"/>
          <a:ext cx="10016251" cy="432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4075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72911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29889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694513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20645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4218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6181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345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7404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Pasta Bake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Sloppy Joes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100% Beef Burgers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Chinese Chicken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9123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Tomato Pasta Bake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Vegetable Sausage Casserole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Naan Pizza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Butternut Squash and Tomato Crumble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4327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Tortilla Chips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Potatoes wedges, Peas and Carrots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Brown Rice and Cabbage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Beans 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3329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 Pots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Carrot Cake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Old School Sponge with Sprinkles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Crumble 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6351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15701" cy="4320639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1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98F6326-E2BA-9646-AD47-CFB4737A2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97" y="6239275"/>
            <a:ext cx="1734111" cy="4239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B90C74-D4F4-2947-A857-2ECFF358CEDE}"/>
              </a:ext>
            </a:extLst>
          </p:cNvPr>
          <p:cNvSpPr txBox="1"/>
          <p:nvPr/>
        </p:nvSpPr>
        <p:spPr>
          <a:xfrm>
            <a:off x="4605094" y="527284"/>
            <a:ext cx="5936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Lunch Menu: Week Commencing 20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 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599AA72-EF1C-1046-83BF-FEBFF485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486667"/>
              </p:ext>
            </p:extLst>
          </p:nvPr>
        </p:nvGraphicFramePr>
        <p:xfrm>
          <a:off x="624468" y="1114492"/>
          <a:ext cx="10065103" cy="42786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8183">
                  <a:extLst>
                    <a:ext uri="{9D8B030D-6E8A-4147-A177-3AD203B41FA5}">
                      <a16:colId xmlns:a16="http://schemas.microsoft.com/office/drawing/2014/main" val="717078452"/>
                    </a:ext>
                  </a:extLst>
                </a:gridCol>
                <a:gridCol w="1765684">
                  <a:extLst>
                    <a:ext uri="{9D8B030D-6E8A-4147-A177-3AD203B41FA5}">
                      <a16:colId xmlns:a16="http://schemas.microsoft.com/office/drawing/2014/main" val="96244333"/>
                    </a:ext>
                  </a:extLst>
                </a:gridCol>
                <a:gridCol w="1734390">
                  <a:extLst>
                    <a:ext uri="{9D8B030D-6E8A-4147-A177-3AD203B41FA5}">
                      <a16:colId xmlns:a16="http://schemas.microsoft.com/office/drawing/2014/main" val="2638015320"/>
                    </a:ext>
                  </a:extLst>
                </a:gridCol>
                <a:gridCol w="1721860">
                  <a:extLst>
                    <a:ext uri="{9D8B030D-6E8A-4147-A177-3AD203B41FA5}">
                      <a16:colId xmlns:a16="http://schemas.microsoft.com/office/drawing/2014/main" val="2145883539"/>
                    </a:ext>
                  </a:extLst>
                </a:gridCol>
                <a:gridCol w="1736470">
                  <a:extLst>
                    <a:ext uri="{9D8B030D-6E8A-4147-A177-3AD203B41FA5}">
                      <a16:colId xmlns:a16="http://schemas.microsoft.com/office/drawing/2014/main" val="1848001509"/>
                    </a:ext>
                  </a:extLst>
                </a:gridCol>
                <a:gridCol w="1588516">
                  <a:extLst>
                    <a:ext uri="{9D8B030D-6E8A-4147-A177-3AD203B41FA5}">
                      <a16:colId xmlns:a16="http://schemas.microsoft.com/office/drawing/2014/main" val="1982145179"/>
                    </a:ext>
                  </a:extLst>
                </a:gridCol>
              </a:tblGrid>
              <a:tr h="457328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rgbClr val="C7A765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7A765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42052"/>
                  </a:ext>
                </a:extLst>
              </a:tr>
              <a:tr h="350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SOUP OF THE 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F66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All our soups are homemade served with Hand made bread (Gluten Free available upon request)</a:t>
                      </a:r>
                      <a:endParaRPr lang="en-GB" sz="1200" dirty="0">
                        <a:solidFill>
                          <a:srgbClr val="7F6632"/>
                        </a:solidFill>
                        <a:effectLst/>
                        <a:latin typeface="Microsoft Sans Serif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802945"/>
                  </a:ext>
                </a:extLst>
              </a:tr>
              <a:tr h="667496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b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</a:b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Pasta Bar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Pork Meatballs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Chicken Pie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Fish Fingers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Inset Day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547348"/>
                  </a:ext>
                </a:extLst>
              </a:tr>
              <a:tr h="684514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MAIN VEGETARIAN and VEGAN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Potato Cake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Jacket Potato with Beans or Tuna Mayo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Chickpea Curry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Rice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Vegan Fish Fingers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1497"/>
                  </a:ext>
                </a:extLst>
              </a:tr>
              <a:tr h="637020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ON THE SIDE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19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Choices of Sauces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Whole Wheat Pasta, Peas and Cabbage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Mash Potato and Mixed Vegetables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Chips, Beans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Peas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45285"/>
                  </a:ext>
                </a:extLst>
              </a:tr>
              <a:tr h="72616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SOMETHING SWEET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Chocolate Brownie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Don’s Cookie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of the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Pear Crumble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Custard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Ice Cream Pot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248805"/>
                  </a:ext>
                </a:extLst>
              </a:tr>
              <a:tr h="756092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solidFill>
                            <a:srgbClr val="C7A765"/>
                          </a:solidFill>
                          <a:latin typeface="+mn-lt"/>
                        </a:rPr>
                        <a:t>DESSERT POTS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241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Jelly, Yoghurt or </a:t>
                      </a:r>
                    </a:p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Fresh Fruit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8334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7A7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22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7C2428-0E6D-864D-BA92-10FF385C6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8" y="273885"/>
            <a:ext cx="2586265" cy="6553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3B172E2-3727-B248-A5C8-568D6F4B193D}"/>
              </a:ext>
            </a:extLst>
          </p:cNvPr>
          <p:cNvSpPr/>
          <p:nvPr/>
        </p:nvSpPr>
        <p:spPr>
          <a:xfrm>
            <a:off x="625019" y="1114492"/>
            <a:ext cx="10064551" cy="4278631"/>
          </a:xfrm>
          <a:prstGeom prst="rect">
            <a:avLst/>
          </a:prstGeom>
          <a:noFill/>
          <a:ln w="19050">
            <a:solidFill>
              <a:srgbClr val="C7A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3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81844</TotalTime>
  <Words>832</Words>
  <Application>Microsoft Office PowerPoint</Application>
  <PresentationFormat>Custom</PresentationFormat>
  <Paragraphs>271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Bowles</dc:creator>
  <cp:lastModifiedBy>Hannah Mansi</cp:lastModifiedBy>
  <cp:revision>234</cp:revision>
  <cp:lastPrinted>2023-01-05T12:32:29Z</cp:lastPrinted>
  <dcterms:created xsi:type="dcterms:W3CDTF">2018-09-02T19:30:38Z</dcterms:created>
  <dcterms:modified xsi:type="dcterms:W3CDTF">2024-04-17T11:31:04Z</dcterms:modified>
</cp:coreProperties>
</file>